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Здравословно хранене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Примерна 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Въведение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за упражнение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