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Моят роден край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Примерна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за упражнение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